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69" autoAdjust="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8000">
              <a:srgbClr val="21D6E0">
                <a:alpha val="21000"/>
              </a:srgbClr>
            </a:gs>
            <a:gs pos="75000">
              <a:srgbClr val="0087E6"/>
            </a:gs>
            <a:gs pos="100000">
              <a:srgbClr val="005CBF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52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\Desktop\МДОУ41\Охрана Труда\ОТ 2022\О.Т. 28.04.22\Охрана тру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359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Конкурс на лучшее рабочее место</a:t>
            </a:r>
            <a:endParaRPr lang="ru-RU" sz="4800" b="1" dirty="0"/>
          </a:p>
        </p:txBody>
      </p:sp>
      <p:pic>
        <p:nvPicPr>
          <p:cNvPr id="3073" name="Picture 1" descr="C:\Users\U\Desktop\МДОУ41\Охрана Труда\ОТ 2022\О.Т. 28.04.22\IMG-20220426-WA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500066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928670"/>
            <a:ext cx="5789726" cy="21236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Estrangelo Edessa" pitchFamily="66" charset="0"/>
              </a:rPr>
              <a:t>СПАСИБО 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Estrangelo Edessa" pitchFamily="66" charset="0"/>
              </a:rPr>
              <a:t>ЗА ВНИМАНИЕ </a:t>
            </a:r>
            <a:endParaRPr lang="ru-RU" sz="66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Estrangelo Edessa" pitchFamily="66" charset="0"/>
            </a:endParaRPr>
          </a:p>
        </p:txBody>
      </p:sp>
      <p:pic>
        <p:nvPicPr>
          <p:cNvPr id="3" name="Рисунок 2" descr="volunteer-classroom_abovt45a1eb4a5eae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33" y="3357562"/>
            <a:ext cx="4748169" cy="315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unok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3857652" cy="5501720"/>
          </a:xfrm>
          <a:prstGeom prst="rect">
            <a:avLst/>
          </a:prstGeom>
        </p:spPr>
      </p:pic>
      <p:pic>
        <p:nvPicPr>
          <p:cNvPr id="6" name="Рисунок 5" descr="4a660cc3a5393bb246c09dafaf85c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64333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822.jpg"/>
          <p:cNvPicPr>
            <a:picLocks noChangeAspect="1"/>
          </p:cNvPicPr>
          <p:nvPr/>
        </p:nvPicPr>
        <p:blipFill>
          <a:blip r:embed="rId2" cstate="print"/>
          <a:srcRect l="10156" r="12500"/>
          <a:stretch>
            <a:fillRect/>
          </a:stretch>
        </p:blipFill>
        <p:spPr>
          <a:xfrm>
            <a:off x="214282" y="571480"/>
            <a:ext cx="3714776" cy="272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oskitnaya-setka_69-650x650.png"/>
          <p:cNvPicPr>
            <a:picLocks noChangeAspect="1"/>
          </p:cNvPicPr>
          <p:nvPr/>
        </p:nvPicPr>
        <p:blipFill>
          <a:blip r:embed="rId3"/>
          <a:srcRect r="31536" b="4994"/>
          <a:stretch>
            <a:fillRect/>
          </a:stretch>
        </p:blipFill>
        <p:spPr>
          <a:xfrm>
            <a:off x="5137553" y="571480"/>
            <a:ext cx="343497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roken-home-window-03.jpg"/>
          <p:cNvPicPr>
            <a:picLocks noChangeAspect="1"/>
          </p:cNvPicPr>
          <p:nvPr/>
        </p:nvPicPr>
        <p:blipFill>
          <a:blip r:embed="rId4" cstate="print"/>
          <a:srcRect t="13768" r="33594"/>
          <a:stretch>
            <a:fillRect/>
          </a:stretch>
        </p:blipFill>
        <p:spPr>
          <a:xfrm>
            <a:off x="500034" y="3714752"/>
            <a:ext cx="3042449" cy="272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cRLrM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857628"/>
            <a:ext cx="2562634" cy="2571262"/>
          </a:xfrm>
          <a:prstGeom prst="rect">
            <a:avLst/>
          </a:prstGeom>
        </p:spPr>
      </p:pic>
      <p:pic>
        <p:nvPicPr>
          <p:cNvPr id="12" name="Рисунок 11" descr="depositphotos_11579799-stock-illustration-prohibition-signs-bgv-icon-pictogr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3857628"/>
            <a:ext cx="2786067" cy="278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4.jpg"/>
          <p:cNvPicPr>
            <a:picLocks noChangeAspect="1"/>
          </p:cNvPicPr>
          <p:nvPr/>
        </p:nvPicPr>
        <p:blipFill>
          <a:blip r:embed="rId2"/>
          <a:srcRect t="5435" r="43913" b="10326"/>
          <a:stretch>
            <a:fillRect/>
          </a:stretch>
        </p:blipFill>
        <p:spPr>
          <a:xfrm>
            <a:off x="571472" y="500041"/>
            <a:ext cx="2214578" cy="2145373"/>
          </a:xfrm>
          <a:prstGeom prst="rect">
            <a:avLst/>
          </a:prstGeom>
        </p:spPr>
      </p:pic>
      <p:pic>
        <p:nvPicPr>
          <p:cNvPr id="5" name="Рисунок 4" descr="9c5e26a593162fa2237fa523064be172.jpg"/>
          <p:cNvPicPr>
            <a:picLocks noChangeAspect="1"/>
          </p:cNvPicPr>
          <p:nvPr/>
        </p:nvPicPr>
        <p:blipFill>
          <a:blip r:embed="rId3"/>
          <a:srcRect l="17105" t="10000" r="15789"/>
          <a:stretch>
            <a:fillRect/>
          </a:stretch>
        </p:blipFill>
        <p:spPr>
          <a:xfrm>
            <a:off x="571472" y="4357694"/>
            <a:ext cx="2357454" cy="1852274"/>
          </a:xfrm>
          <a:prstGeom prst="rect">
            <a:avLst/>
          </a:prstGeom>
        </p:spPr>
      </p:pic>
      <p:pic>
        <p:nvPicPr>
          <p:cNvPr id="7" name="Рисунок 6" descr="243226_1.jpg"/>
          <p:cNvPicPr>
            <a:picLocks noChangeAspect="1"/>
          </p:cNvPicPr>
          <p:nvPr/>
        </p:nvPicPr>
        <p:blipFill>
          <a:blip r:embed="rId4"/>
          <a:srcRect l="9781" t="7291" r="31719"/>
          <a:stretch>
            <a:fillRect/>
          </a:stretch>
        </p:blipFill>
        <p:spPr>
          <a:xfrm>
            <a:off x="2928926" y="928670"/>
            <a:ext cx="3500462" cy="486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spolzovat-nojnicy-zapreshheno-1.jpg"/>
          <p:cNvPicPr>
            <a:picLocks noChangeAspect="1"/>
          </p:cNvPicPr>
          <p:nvPr/>
        </p:nvPicPr>
        <p:blipFill>
          <a:blip r:embed="rId5"/>
          <a:srcRect l="10000" t="10000" r="9999" b="9999"/>
          <a:stretch>
            <a:fillRect/>
          </a:stretch>
        </p:blipFill>
        <p:spPr>
          <a:xfrm>
            <a:off x="5500694" y="307181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_COLOURBOX4298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148482" cy="214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6610612-Нет-сандалии-Нет-обуви-нет-тапочки-войдите-на-белом-фоне.-Нет-запрещение-или-знаки-остановки.-За.jpg"/>
          <p:cNvPicPr>
            <a:picLocks noChangeAspect="1"/>
          </p:cNvPicPr>
          <p:nvPr/>
        </p:nvPicPr>
        <p:blipFill>
          <a:blip r:embed="rId3"/>
          <a:srcRect l="13201" t="15000" r="13201" b="15000"/>
          <a:stretch>
            <a:fillRect/>
          </a:stretch>
        </p:blipFill>
        <p:spPr>
          <a:xfrm>
            <a:off x="6357950" y="357166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дернуть-вилку-из-розет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928802"/>
            <a:ext cx="1814522" cy="1814522"/>
          </a:xfrm>
          <a:prstGeom prst="rect">
            <a:avLst/>
          </a:prstGeom>
        </p:spPr>
      </p:pic>
      <p:pic>
        <p:nvPicPr>
          <p:cNvPr id="8" name="Рисунок 7" descr="34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3" y="4000504"/>
            <a:ext cx="3583517" cy="23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келет-с-ударом-током-на-пульте-управления-27704644.jpg"/>
          <p:cNvPicPr>
            <a:picLocks noChangeAspect="1"/>
          </p:cNvPicPr>
          <p:nvPr/>
        </p:nvPicPr>
        <p:blipFill>
          <a:blip r:embed="rId6" cstate="print"/>
          <a:srcRect l="8533" t="4474" b="9532"/>
          <a:stretch>
            <a:fillRect/>
          </a:stretch>
        </p:blipFill>
        <p:spPr>
          <a:xfrm>
            <a:off x="5857884" y="3929066"/>
            <a:ext cx="2552704" cy="256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710ada0e13ef.jpg"/>
          <p:cNvPicPr>
            <a:picLocks noChangeAspect="1"/>
          </p:cNvPicPr>
          <p:nvPr/>
        </p:nvPicPr>
        <p:blipFill>
          <a:blip r:embed="rId2"/>
          <a:srcRect l="10156"/>
          <a:stretch>
            <a:fillRect/>
          </a:stretch>
        </p:blipFill>
        <p:spPr>
          <a:xfrm>
            <a:off x="428596" y="3214686"/>
            <a:ext cx="4589258" cy="340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nyatia-v-detskom-sadu-10.jpg"/>
          <p:cNvPicPr>
            <a:picLocks noChangeAspect="1"/>
          </p:cNvPicPr>
          <p:nvPr/>
        </p:nvPicPr>
        <p:blipFill>
          <a:blip r:embed="rId3"/>
          <a:srcRect l="8505" r="11366"/>
          <a:stretch>
            <a:fillRect/>
          </a:stretch>
        </p:blipFill>
        <p:spPr>
          <a:xfrm>
            <a:off x="2214546" y="0"/>
            <a:ext cx="450059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1408002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286124"/>
            <a:ext cx="5028490" cy="333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\Desktop\МДОУ41\Охрана Труда\ОТ 2022\О.Т. 28.04.22\IMG-20220426-WA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654669" cy="60007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72907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СТЕНДЫ ПО ОХРАНЕ ТРУДА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359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Конкурс на лучшее рабочее место</a:t>
            </a:r>
            <a:endParaRPr lang="ru-RU" sz="4800" b="1" dirty="0"/>
          </a:p>
        </p:txBody>
      </p:sp>
      <p:pic>
        <p:nvPicPr>
          <p:cNvPr id="5121" name="Picture 1" descr="C:\Users\U\Desktop\МДОУ41\Охрана Труда\ОТ 2022\О.Т. 28.04.22\IMG-20220426-WA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6000792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592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Конкурс на лучшее рабочее место</a:t>
            </a:r>
            <a:endParaRPr lang="ru-RU" sz="4800" b="1" dirty="0"/>
          </a:p>
        </p:txBody>
      </p:sp>
      <p:pic>
        <p:nvPicPr>
          <p:cNvPr id="4097" name="Picture 1" descr="C:\Users\U\Desktop\МДОУ41\Охрана Труда\ОТ 2022\О.Т. 28.04.22\IMG-20220426-WA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194416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</Words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20</cp:revision>
  <dcterms:created xsi:type="dcterms:W3CDTF">2018-04-25T10:22:46Z</dcterms:created>
  <dcterms:modified xsi:type="dcterms:W3CDTF">2022-04-26T12:14:42Z</dcterms:modified>
</cp:coreProperties>
</file>